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../06_VALDACION%20DE%20REQUISITOS/Admin_wireframes.pdf" TargetMode="External"/><Relationship Id="rId3" Type="http://schemas.openxmlformats.org/officeDocument/2006/relationships/hyperlink" Target="../06_VALDACION%20DE%20REQUISITOS/wareframe%20JUANESCOBAR.pdf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6_VALDACION%20DE%20REQUISITOS/User_wireframes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B4921DE0-FB11-4A78-C909-395B1C02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36" y="2305136"/>
            <a:ext cx="5342707" cy="3499317"/>
          </a:xfrm>
          <a:prstGeom prst="rect">
            <a:avLst/>
          </a:prstGeom>
        </p:spPr>
      </p:pic>
      <p:pic>
        <p:nvPicPr>
          <p:cNvPr id="5" name="Imagen 4">
            <a:hlinkClick r:id="rId8" action="ppaction://hlinkfile"/>
            <a:extLst>
              <a:ext uri="{FF2B5EF4-FFF2-40B4-BE49-F238E27FC236}">
                <a16:creationId xmlns:a16="http://schemas.microsoft.com/office/drawing/2014/main" id="{BEA5C13E-D27F-A7EA-5D78-94201C051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086" y="2305136"/>
            <a:ext cx="5374399" cy="34993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E69167-D6DF-480E-B596-EBDD057A6412}"/>
              </a:ext>
            </a:extLst>
          </p:cNvPr>
          <p:cNvSpPr txBox="1"/>
          <p:nvPr/>
        </p:nvSpPr>
        <p:spPr>
          <a:xfrm>
            <a:off x="2121785" y="5804453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USUARIO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411181-9151-4CE3-9110-277DF6AB8631}"/>
              </a:ext>
            </a:extLst>
          </p:cNvPr>
          <p:cNvSpPr txBox="1"/>
          <p:nvPr/>
        </p:nvSpPr>
        <p:spPr>
          <a:xfrm>
            <a:off x="8006495" y="5804453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ADMINISTRADOR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1442</Words>
  <Application>Microsoft Office PowerPoint</Application>
  <PresentationFormat>Panorámica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 Medium</vt:lpstr>
      <vt:lpstr>Arial</vt:lpstr>
      <vt:lpstr>Work Sans</vt:lpstr>
      <vt:lpstr>Calibri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28</cp:revision>
  <dcterms:created xsi:type="dcterms:W3CDTF">2020-10-01T23:51:28Z</dcterms:created>
  <dcterms:modified xsi:type="dcterms:W3CDTF">2024-12-10T18:37:52Z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